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C:\Users\Florian\Desktop\Prezentare IPA\cert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435" y="1676400"/>
            <a:ext cx="8777565" cy="37338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CERTIFICARI - 1/4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CERTIFICARI - 2/4</a:t>
            </a:r>
            <a:endParaRPr lang="en-US" dirty="0"/>
          </a:p>
        </p:txBody>
      </p:sp>
      <p:pic>
        <p:nvPicPr>
          <p:cNvPr id="3" name="Picture 20" descr="C:\Users\Florian\Desktop\Prezentare IPA\cert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5344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CERTIFICARI - 3/4</a:t>
            </a:r>
            <a:endParaRPr lang="en-US" dirty="0"/>
          </a:p>
        </p:txBody>
      </p:sp>
      <p:pic>
        <p:nvPicPr>
          <p:cNvPr id="15362" name="Picture 2" descr="C:\Users\Florian\Desktop\Prezentare IPA\cert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832866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CERTIFICARI - 4/4</a:t>
            </a:r>
            <a:endParaRPr lang="en-US" dirty="0"/>
          </a:p>
        </p:txBody>
      </p:sp>
      <p:pic>
        <p:nvPicPr>
          <p:cNvPr id="16386" name="Picture 2" descr="C:\Users\Florian\Desktop\Prezentare IPA\cert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8382000" cy="2695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CERTIFICARI - 1/4</vt:lpstr>
      <vt:lpstr>CERTIFICARI - 2/4</vt:lpstr>
      <vt:lpstr>CERTIFICARI - 3/4</vt:lpstr>
      <vt:lpstr>CERTIFICARI - 4/4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Florian</dc:creator>
  <cp:lastModifiedBy>Alex</cp:lastModifiedBy>
  <cp:revision>3</cp:revision>
  <dcterms:created xsi:type="dcterms:W3CDTF">2006-08-16T00:00:00Z</dcterms:created>
  <dcterms:modified xsi:type="dcterms:W3CDTF">2017-04-04T04:08:17Z</dcterms:modified>
</cp:coreProperties>
</file>